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60" r:id="rId2"/>
    <p:sldId id="259" r:id="rId3"/>
    <p:sldId id="261" r:id="rId4"/>
    <p:sldId id="262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79" d="100"/>
          <a:sy n="79" d="100"/>
        </p:scale>
        <p:origin x="-1920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printerSettings" Target="printerSettings/printerSettings1.bin"/><Relationship Id="rId7" Type="http://schemas.openxmlformats.org/officeDocument/2006/relationships/presProps" Target="presProps.xml"/><Relationship Id="rId8" Type="http://schemas.openxmlformats.org/officeDocument/2006/relationships/viewProps" Target="viewProps.xml"/><Relationship Id="rId9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325A375-98E1-4746-851C-0D0FFE5DB856}" type="datetimeFigureOut">
              <a:rPr lang="en-US" smtClean="0"/>
              <a:t>29/08/14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CC10A76-7DC0-A54B-91DB-8B4FA148C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52930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325A375-98E1-4746-851C-0D0FFE5DB856}" type="datetimeFigureOut">
              <a:rPr lang="en-US" smtClean="0"/>
              <a:t>29/08/14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CC10A76-7DC0-A54B-91DB-8B4FA148C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3366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325A375-98E1-4746-851C-0D0FFE5DB856}" type="datetimeFigureOut">
              <a:rPr lang="en-US" smtClean="0"/>
              <a:t>29/08/14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CC10A76-7DC0-A54B-91DB-8B4FA148C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8066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325A375-98E1-4746-851C-0D0FFE5DB856}" type="datetimeFigureOut">
              <a:rPr lang="en-US" smtClean="0"/>
              <a:t>29/08/14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CC10A76-7DC0-A54B-91DB-8B4FA148C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48397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325A375-98E1-4746-851C-0D0FFE5DB856}" type="datetimeFigureOut">
              <a:rPr lang="en-US" smtClean="0"/>
              <a:t>29/08/14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CC10A76-7DC0-A54B-91DB-8B4FA148C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94870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325A375-98E1-4746-851C-0D0FFE5DB856}" type="datetimeFigureOut">
              <a:rPr lang="en-US" smtClean="0"/>
              <a:t>29/08/14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CC10A76-7DC0-A54B-91DB-8B4FA148C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20539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325A375-98E1-4746-851C-0D0FFE5DB856}" type="datetimeFigureOut">
              <a:rPr lang="en-US" smtClean="0"/>
              <a:t>29/08/14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CC10A76-7DC0-A54B-91DB-8B4FA148C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76094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325A375-98E1-4746-851C-0D0FFE5DB856}" type="datetimeFigureOut">
              <a:rPr lang="en-US" smtClean="0"/>
              <a:t>29/08/14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CC10A76-7DC0-A54B-91DB-8B4FA148C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4809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325A375-98E1-4746-851C-0D0FFE5DB856}" type="datetimeFigureOut">
              <a:rPr lang="en-US" smtClean="0"/>
              <a:t>29/08/14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CC10A76-7DC0-A54B-91DB-8B4FA148C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74142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325A375-98E1-4746-851C-0D0FFE5DB856}" type="datetimeFigureOut">
              <a:rPr lang="en-US" smtClean="0"/>
              <a:t>29/08/14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CC10A76-7DC0-A54B-91DB-8B4FA148C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27255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325A375-98E1-4746-851C-0D0FFE5DB856}" type="datetimeFigureOut">
              <a:rPr lang="en-US" smtClean="0"/>
              <a:t>29/08/14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CC10A76-7DC0-A54B-91DB-8B4FA148C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92432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7424965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4400" kern="1200">
          <a:solidFill>
            <a:srgbClr val="800000"/>
          </a:solidFill>
          <a:latin typeface="Gill Sans Light"/>
          <a:ea typeface="+mj-ea"/>
          <a:cs typeface="Gill Sans Light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SzPct val="177000"/>
        <a:buFont typeface="Arial"/>
        <a:buChar char="•"/>
        <a:defRPr sz="3200" kern="1200">
          <a:solidFill>
            <a:schemeClr val="tx1"/>
          </a:solidFill>
          <a:latin typeface="Gill Sans Light"/>
          <a:ea typeface="+mn-ea"/>
          <a:cs typeface="Gill Sans Light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Gill Sans Light"/>
          <a:ea typeface="+mn-ea"/>
          <a:cs typeface="Gill Sans Light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Gill Sans Light"/>
          <a:ea typeface="+mn-ea"/>
          <a:cs typeface="Gill Sans Light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Gill Sans Light"/>
          <a:ea typeface="+mn-ea"/>
          <a:cs typeface="Gill Sans Light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Gill Sans Light"/>
          <a:ea typeface="+mn-ea"/>
          <a:cs typeface="Gill Sans Light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3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529359" y="-1"/>
            <a:ext cx="12202718" cy="68640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3782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38087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Video game Design and Programming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30475"/>
            <a:ext cx="8229600" cy="5295978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US" sz="2400" dirty="0" smtClean="0">
                <a:solidFill>
                  <a:srgbClr val="800000"/>
                </a:solidFill>
              </a:rPr>
              <a:t>Course Objectives</a:t>
            </a:r>
          </a:p>
          <a:p>
            <a:r>
              <a:rPr lang="en-US" sz="2400" dirty="0" smtClean="0"/>
              <a:t>Learn the basics of video game design/development</a:t>
            </a:r>
          </a:p>
          <a:p>
            <a:pPr>
              <a:lnSpc>
                <a:spcPct val="120000"/>
              </a:lnSpc>
            </a:pPr>
            <a:r>
              <a:rPr lang="en-US" sz="2400" dirty="0" smtClean="0"/>
              <a:t>Develop a playable demo of a videogame with </a:t>
            </a:r>
            <a:br>
              <a:rPr lang="en-US" sz="2400" dirty="0" smtClean="0"/>
            </a:br>
            <a:r>
              <a:rPr lang="en-US" sz="2400" dirty="0" smtClean="0"/>
              <a:t>at least 20 minutes of gameplay</a:t>
            </a:r>
          </a:p>
          <a:p>
            <a:endParaRPr lang="en-US" sz="2400" dirty="0"/>
          </a:p>
          <a:p>
            <a:pPr marL="0" indent="0">
              <a:buNone/>
            </a:pPr>
            <a:r>
              <a:rPr lang="en-US" sz="2400" dirty="0" smtClean="0">
                <a:solidFill>
                  <a:srgbClr val="800000"/>
                </a:solidFill>
              </a:rPr>
              <a:t>Previous Editions</a:t>
            </a:r>
          </a:p>
          <a:p>
            <a:pPr>
              <a:lnSpc>
                <a:spcPct val="120000"/>
              </a:lnSpc>
            </a:pPr>
            <a:r>
              <a:rPr lang="en-US" sz="2400" dirty="0" smtClean="0"/>
              <a:t>Four editions with around 200 students</a:t>
            </a:r>
          </a:p>
          <a:p>
            <a:pPr>
              <a:lnSpc>
                <a:spcPct val="120000"/>
              </a:lnSpc>
            </a:pPr>
            <a:r>
              <a:rPr lang="en-US" sz="2400" dirty="0" smtClean="0"/>
              <a:t>More than 40 games developed so far</a:t>
            </a:r>
          </a:p>
          <a:p>
            <a:pPr>
              <a:lnSpc>
                <a:spcPct val="120000"/>
              </a:lnSpc>
            </a:pPr>
            <a:r>
              <a:rPr lang="en-US" sz="2400" dirty="0" smtClean="0"/>
              <a:t>Several published on main stores </a:t>
            </a:r>
          </a:p>
          <a:p>
            <a:endParaRPr lang="en-US" sz="2400" dirty="0"/>
          </a:p>
          <a:p>
            <a:pPr marL="0" indent="0">
              <a:buNone/>
            </a:pPr>
            <a:r>
              <a:rPr lang="en-US" sz="2400" dirty="0" smtClean="0">
                <a:solidFill>
                  <a:srgbClr val="800000"/>
                </a:solidFill>
              </a:rPr>
              <a:t>Organization</a:t>
            </a:r>
          </a:p>
          <a:p>
            <a:pPr>
              <a:lnSpc>
                <a:spcPct val="120000"/>
              </a:lnSpc>
            </a:pPr>
            <a:r>
              <a:rPr lang="en-US" sz="2400" dirty="0" smtClean="0"/>
              <a:t>30 hours of lecture on video game design</a:t>
            </a:r>
            <a:br>
              <a:rPr lang="en-US" sz="2400" dirty="0" smtClean="0"/>
            </a:br>
            <a:r>
              <a:rPr lang="en-US" sz="2400" dirty="0" smtClean="0"/>
              <a:t>basics</a:t>
            </a:r>
            <a:r>
              <a:rPr lang="en-US" sz="2400" dirty="0"/>
              <a:t> </a:t>
            </a:r>
            <a:r>
              <a:rPr lang="en-US" sz="2400" dirty="0" smtClean="0"/>
              <a:t>and advanced topics</a:t>
            </a:r>
          </a:p>
          <a:p>
            <a:pPr>
              <a:lnSpc>
                <a:spcPct val="120000"/>
              </a:lnSpc>
            </a:pPr>
            <a:r>
              <a:rPr lang="en-US" sz="2400" dirty="0" smtClean="0"/>
              <a:t>6 workshops (4 hours each) on development</a:t>
            </a:r>
          </a:p>
          <a:p>
            <a:pPr>
              <a:lnSpc>
                <a:spcPct val="120000"/>
              </a:lnSpc>
            </a:pPr>
            <a:r>
              <a:rPr lang="en-US" sz="2400" dirty="0" smtClean="0"/>
              <a:t>10 invited talks from the industry</a:t>
            </a:r>
          </a:p>
          <a:p>
            <a:pPr>
              <a:lnSpc>
                <a:spcPct val="120000"/>
              </a:lnSpc>
            </a:pPr>
            <a:r>
              <a:rPr lang="en-US" sz="2400" dirty="0" smtClean="0"/>
              <a:t>Lectures are on Tuesday mornings (2h), workshops on Tuesday afternoons</a:t>
            </a:r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sz="2400" dirty="0" smtClean="0">
              <a:solidFill>
                <a:srgbClr val="800000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35516" r="30725"/>
          <a:stretch/>
        </p:blipFill>
        <p:spPr>
          <a:xfrm>
            <a:off x="6062332" y="1230475"/>
            <a:ext cx="2495858" cy="46208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37736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38087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Video game Design and Programming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30475"/>
            <a:ext cx="8229600" cy="529597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 smtClean="0">
                <a:solidFill>
                  <a:srgbClr val="800000"/>
                </a:solidFill>
              </a:rPr>
              <a:t>Grading</a:t>
            </a:r>
          </a:p>
          <a:p>
            <a:r>
              <a:rPr lang="en-US" sz="2000" dirty="0" smtClean="0"/>
              <a:t>Based on a video game developed within a team</a:t>
            </a:r>
          </a:p>
          <a:p>
            <a:r>
              <a:rPr lang="en-US" sz="2000" dirty="0" smtClean="0"/>
              <a:t>Teams consist of at most 3 programmers, </a:t>
            </a:r>
            <a:br>
              <a:rPr lang="en-US" sz="2000" dirty="0" smtClean="0"/>
            </a:br>
            <a:r>
              <a:rPr lang="en-US" sz="2000" dirty="0" smtClean="0"/>
              <a:t>2 design students plus any number of artists, </a:t>
            </a:r>
            <a:br>
              <a:rPr lang="en-US" sz="2000" dirty="0" smtClean="0"/>
            </a:br>
            <a:r>
              <a:rPr lang="en-US" sz="2000" dirty="0" smtClean="0"/>
              <a:t>musicians, etc. </a:t>
            </a:r>
          </a:p>
          <a:p>
            <a:r>
              <a:rPr lang="en-US" sz="2000" dirty="0" smtClean="0"/>
              <a:t>Video games are evaluated both by all the students, </a:t>
            </a:r>
            <a:br>
              <a:rPr lang="en-US" sz="2000" dirty="0" smtClean="0"/>
            </a:br>
            <a:r>
              <a:rPr lang="en-US" sz="2000" dirty="0" smtClean="0"/>
              <a:t>the instructors, and a jury of experts</a:t>
            </a:r>
          </a:p>
          <a:p>
            <a:endParaRPr lang="en-US" sz="2000" dirty="0"/>
          </a:p>
          <a:p>
            <a:pPr marL="0" indent="0">
              <a:buNone/>
            </a:pPr>
            <a:r>
              <a:rPr lang="en-US" sz="2000" dirty="0" smtClean="0">
                <a:solidFill>
                  <a:srgbClr val="800000"/>
                </a:solidFill>
              </a:rPr>
              <a:t>Timeline</a:t>
            </a:r>
          </a:p>
          <a:p>
            <a:r>
              <a:rPr lang="en-US" sz="2000" dirty="0" smtClean="0"/>
              <a:t>Lectures start in October and end in mid December</a:t>
            </a:r>
          </a:p>
          <a:p>
            <a:r>
              <a:rPr lang="en-US" sz="2000" dirty="0" smtClean="0"/>
              <a:t>Video games must be delivered by the end of January</a:t>
            </a:r>
            <a:endParaRPr lang="en-US" sz="2000" dirty="0" smtClean="0"/>
          </a:p>
          <a:p>
            <a:r>
              <a:rPr lang="en-US" sz="2000" dirty="0" smtClean="0"/>
              <a:t>Students projects are presented at an event opening </a:t>
            </a:r>
            <a:br>
              <a:rPr lang="en-US" sz="2000" dirty="0" smtClean="0"/>
            </a:br>
            <a:r>
              <a:rPr lang="en-US" sz="2000" dirty="0" smtClean="0"/>
              <a:t>the Global Game Jam involving hobbyists, enthusiasts </a:t>
            </a:r>
            <a:br>
              <a:rPr lang="en-US" sz="2000" dirty="0" smtClean="0"/>
            </a:br>
            <a:r>
              <a:rPr lang="en-US" sz="2000" dirty="0" smtClean="0"/>
              <a:t>and professionals</a:t>
            </a:r>
          </a:p>
          <a:p>
            <a:r>
              <a:rPr lang="en-US" sz="2000" dirty="0" smtClean="0"/>
              <a:t>Four deadlines for the concept, prototype, beta and final presentation</a:t>
            </a:r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sz="2000" dirty="0"/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endParaRPr lang="en-US" sz="2000" dirty="0" smtClean="0">
              <a:solidFill>
                <a:srgbClr val="800000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93923" y="1230475"/>
            <a:ext cx="2092877" cy="209287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25396" y="4209064"/>
            <a:ext cx="1623265" cy="16232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24148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olimiGameCollective.jpg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350" b="1480"/>
          <a:stretch/>
        </p:blipFill>
        <p:spPr>
          <a:xfrm>
            <a:off x="-170822" y="-87932"/>
            <a:ext cx="9485644" cy="7033865"/>
          </a:xfrm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457200" y="4984616"/>
            <a:ext cx="8229600" cy="15418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800000"/>
                </a:solidFill>
                <a:latin typeface="Gill Sans Light"/>
                <a:ea typeface="+mj-ea"/>
                <a:cs typeface="Gill Sans Light"/>
              </a:defRPr>
            </a:lvl1pPr>
          </a:lstStyle>
          <a:p>
            <a:pPr algn="ctr"/>
            <a:r>
              <a:rPr lang="en-US" sz="3200" dirty="0" smtClean="0">
                <a:solidFill>
                  <a:schemeClr val="bg1"/>
                </a:solidFill>
              </a:rPr>
              <a:t>http://</a:t>
            </a:r>
            <a:r>
              <a:rPr lang="en-US" sz="3200" dirty="0" err="1" smtClean="0">
                <a:solidFill>
                  <a:schemeClr val="bg1"/>
                </a:solidFill>
              </a:rPr>
              <a:t>www.polimigamecollective.org</a:t>
            </a:r>
            <a:endParaRPr lang="en-US" sz="3200" dirty="0" smtClean="0">
              <a:solidFill>
                <a:schemeClr val="bg1"/>
              </a:solidFill>
            </a:endParaRPr>
          </a:p>
          <a:p>
            <a:pPr algn="ctr"/>
            <a:r>
              <a:rPr lang="en-US" sz="3200" dirty="0" smtClean="0">
                <a:solidFill>
                  <a:schemeClr val="bg1"/>
                </a:solidFill>
              </a:rPr>
              <a:t>http://</a:t>
            </a:r>
            <a:r>
              <a:rPr lang="en-US" sz="3200" dirty="0" err="1" smtClean="0">
                <a:solidFill>
                  <a:schemeClr val="bg1"/>
                </a:solidFill>
              </a:rPr>
              <a:t>www.facebook.com</a:t>
            </a:r>
            <a:r>
              <a:rPr lang="en-US" sz="3200" dirty="0" smtClean="0">
                <a:solidFill>
                  <a:schemeClr val="bg1"/>
                </a:solidFill>
              </a:rPr>
              <a:t>/</a:t>
            </a:r>
            <a:r>
              <a:rPr lang="en-US" sz="3200" dirty="0" err="1" smtClean="0">
                <a:solidFill>
                  <a:schemeClr val="bg1"/>
                </a:solidFill>
              </a:rPr>
              <a:t>polimigamecollective</a:t>
            </a:r>
            <a:endParaRPr lang="en-US" sz="3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939395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50</TotalTime>
  <Words>59</Words>
  <Application>Microsoft Macintosh PowerPoint</Application>
  <PresentationFormat>On-screen Show (4:3)</PresentationFormat>
  <Paragraphs>32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PowerPoint Presentation</vt:lpstr>
      <vt:lpstr>Video game Design and Programming</vt:lpstr>
      <vt:lpstr>Video game Design and Programming</vt:lpstr>
      <vt:lpstr>PowerPoint Presentation</vt:lpstr>
    </vt:vector>
  </TitlesOfParts>
  <Company>Politecnico di Milano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Pier Luca Lanzi</dc:creator>
  <cp:lastModifiedBy>Pier Luca Lanzi</cp:lastModifiedBy>
  <cp:revision>6</cp:revision>
  <dcterms:created xsi:type="dcterms:W3CDTF">2014-08-29T07:13:52Z</dcterms:created>
  <dcterms:modified xsi:type="dcterms:W3CDTF">2014-08-29T08:04:28Z</dcterms:modified>
</cp:coreProperties>
</file>